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1" r:id="rId4"/>
    <p:sldId id="272" r:id="rId5"/>
    <p:sldId id="279" r:id="rId6"/>
    <p:sldId id="275" r:id="rId7"/>
    <p:sldId id="282" r:id="rId8"/>
    <p:sldId id="276" r:id="rId9"/>
    <p:sldId id="283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90E4A"/>
                </a:solidFill>
                <a:latin typeface="Times New Roman" pitchFamily="18" charset="0"/>
                <a:cs typeface="Times New Roman" pitchFamily="18" charset="0"/>
              </a:rPr>
              <a:t>Презентация опыта профессиональной деятельности </a:t>
            </a:r>
            <a:r>
              <a:rPr lang="ru-RU" dirty="0">
                <a:solidFill>
                  <a:srgbClr val="190E4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190E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90E4A"/>
                </a:solidFill>
                <a:latin typeface="Times New Roman" pitchFamily="18" charset="0"/>
                <a:cs typeface="Times New Roman" pitchFamily="18" charset="0"/>
              </a:rPr>
              <a:t>в контексте  ФГОС НОО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9140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 и творчество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C:\Users\Наташенька\Desktop\100MEDIA\100MEDIA\IMAG3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274"/>
            <a:ext cx="198092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енька\Desktop\фото из  вк\Wf3PbMoZq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" y="3645023"/>
            <a:ext cx="3958186" cy="2226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все с телефона\DCIM\100MEDIA\IMAG1853_BURST002_COVE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r="6803"/>
          <a:stretch/>
        </p:blipFill>
        <p:spPr bwMode="auto">
          <a:xfrm>
            <a:off x="3491880" y="4509120"/>
            <a:ext cx="2599263" cy="224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C:\Users\Наташенька\Desktop\фото из  вк\aKn5xVqRB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25" y="745148"/>
            <a:ext cx="2808312" cy="187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Наташенька\Desktop\фото из  вк\TT0nEatK82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31" y="2132855"/>
            <a:ext cx="2808312" cy="1872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Наташенька\Desktop\Desktop\ФОТОГРАФИИ\фото с телефона\IMAG10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33" y="2248584"/>
            <a:ext cx="3779912" cy="226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F:\все с телефона\DCIM\100MEDIA\IMAG1856_BURST002_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059832" cy="1881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4" descr="C:\Users\Наташенька\Desktop\100MEDIA\IMAG43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7" y="636795"/>
            <a:ext cx="3312369" cy="198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Наташенька\Desktop\с флешки\красная флешка\фото\100NIKON\DSCN9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54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" y="815970"/>
            <a:ext cx="3072622" cy="210897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2987884" cy="2016224"/>
          </a:xfrm>
          <a:prstGeom prst="rect">
            <a:avLst/>
          </a:prstGeom>
          <a:noFill/>
        </p:spPr>
      </p:pic>
      <p:pic>
        <p:nvPicPr>
          <p:cNvPr id="6" name="Picture 2" descr="F:\DCIM1\100MEDIA\IMAG1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28" y="1057432"/>
            <a:ext cx="3547030" cy="212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6" y="3861048"/>
            <a:ext cx="2774309" cy="216024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01" y="4221088"/>
            <a:ext cx="2854281" cy="206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5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241" y="836712"/>
            <a:ext cx="3162300" cy="23717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3" y="2575766"/>
            <a:ext cx="3199765" cy="24003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" y="4365104"/>
            <a:ext cx="3060065" cy="2295525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7" y="2847228"/>
            <a:ext cx="3301365" cy="1857375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44" y="848996"/>
            <a:ext cx="3390343" cy="172677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45" y="4704602"/>
            <a:ext cx="3267710" cy="1838325"/>
          </a:xfrm>
          <a:prstGeom prst="rect">
            <a:avLst/>
          </a:prstGeom>
          <a:noFill/>
        </p:spPr>
      </p:pic>
      <p:pic>
        <p:nvPicPr>
          <p:cNvPr id="18" name="Рисунок 17" descr="C:\Users\Наташенька\Desktop\100MEDIA\IMAG44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59" y="112093"/>
            <a:ext cx="187220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9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дружим с библиотекой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1\100MEDIA\IMAG1582_BURST00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58546"/>
            <a:ext cx="3227660" cy="193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шенька\Desktop\Desktop\ФОТОГРАФИИ\фото с телефона\IMAG0964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33" y="4710829"/>
            <a:ext cx="3372997" cy="2017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C:\Users\Наташенька\Desktop\100MEDIA\100MEDIA\IMAG4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81829"/>
            <a:ext cx="205067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:\Users\Наташенька\Desktop\100MEDIA\100MEDIA\IMAG4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71933"/>
            <a:ext cx="3227661" cy="193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:\Users\Наташенька\Desktop\100MEDIA\100MEDIA\IMAG4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84706"/>
            <a:ext cx="3381475" cy="202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Наташенька\Desktop\100MEDIA\IMAG44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3329"/>
            <a:ext cx="2016224" cy="32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30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экскурсии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DCIM1\100MEDIA\IMAG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" y="142494"/>
            <a:ext cx="1653072" cy="2764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CIM1\100MEDIA\IMAG1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8" y="2708921"/>
            <a:ext cx="2775290" cy="1659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CIM1\100MEDIA\IMAG15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/>
          <a:stretch/>
        </p:blipFill>
        <p:spPr bwMode="auto">
          <a:xfrm>
            <a:off x="4619311" y="810013"/>
            <a:ext cx="2616985" cy="189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DCIM1\100MEDIA\IMAG1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8" y="810012"/>
            <a:ext cx="2814002" cy="168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2" name="Picture 3" descr="F:\все с телефона\DCIM\100MEDIA\IMAG18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354"/>
            <a:ext cx="1711807" cy="286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фото и\IMAG11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48" y="2492895"/>
            <a:ext cx="2951052" cy="176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6" name="Picture 3" descr="C:\Users\Наташенька\Desktop\фото из  вк\1ht-S8s9Rc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68" y="4368653"/>
            <a:ext cx="3194045" cy="179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все с телефона\DCIM\100MEDIA\IMAG23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65" y="3802513"/>
            <a:ext cx="3014635" cy="180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Наташенька\Desktop\фото из  вк\4H4kjOWJBv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68" y="2495649"/>
            <a:ext cx="3297259" cy="1854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Наташенька\Desktop\фото из  вк\gt7ApQxlZC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948"/>
            <a:ext cx="2627784" cy="1970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Наташенька\Desktop\100MEDIA\IMAG406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79250"/>
            <a:ext cx="3002264" cy="1688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8" y="-531440"/>
            <a:ext cx="8229600" cy="1294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экскурсии  Эрмитаж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2" descr="C:\Users\Наташенька\Desktop\100MEDIA\100MEDIA\IMAG3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" y="692696"/>
            <a:ext cx="3142652" cy="1879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Наташенька\Desktop\100MEDIA\IMAG4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47" y="692696"/>
            <a:ext cx="3142653" cy="1879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Наташенька\Desktop\100MEDIA\IMAG3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" y="2550228"/>
            <a:ext cx="3404656" cy="2036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Наташенька\Desktop\100MEDIA\IMAG3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73" y="662075"/>
            <a:ext cx="3245051" cy="1940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Наташенька\Desktop\100MEDIA\IMAG4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" y="4312653"/>
            <a:ext cx="3506308" cy="209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Наташенька\Desktop\100MEDIA\IMAG4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66" y="2745383"/>
            <a:ext cx="2159423" cy="3610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C:\Users\Наташенька\Desktop\100MEDIA\100MEDIA\IMAG41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03" y="2772644"/>
            <a:ext cx="2160240" cy="361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C:\Users\Наташенька\Desktop\100MEDIA\100MEDIA\IMAG44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2632"/>
            <a:ext cx="2150046" cy="359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79" y="99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и спорт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1\100MEDIA\IMAG1763_BURST002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55" y="990940"/>
            <a:ext cx="3381211" cy="2022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CIM1\100MEDIA\IMAG1479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" y="946720"/>
            <a:ext cx="3327352" cy="1989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Наташенька\Desktop\100MEDIA\IMAG44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97" y="158077"/>
            <a:ext cx="1706880" cy="2854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19672" y="2780928"/>
            <a:ext cx="5700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выступления</a:t>
            </a:r>
            <a:endParaRPr lang="ru-RU" sz="4800" dirty="0"/>
          </a:p>
        </p:txBody>
      </p:sp>
      <p:pic>
        <p:nvPicPr>
          <p:cNvPr id="7" name="Picture 23" descr="C:\Users\Наташенька\Desktop\100MEDIA\100MEDIA\IMAG3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557239" cy="2603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F:\DCIM1\100MEDIA\IMAG23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50" y="3954470"/>
            <a:ext cx="1637665" cy="273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Users\Наташенька\Desktop\фото из  вк\UjuYm2McHo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76" y="3533009"/>
            <a:ext cx="1601900" cy="278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Наташенька\Desktop\100MEDIA\IMAG42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38" y="3611925"/>
            <a:ext cx="2880320" cy="172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Наташенька\Desktop\фото из  вк\cHKHJbBalU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4926974"/>
            <a:ext cx="2538028" cy="1903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4674"/>
            <a:ext cx="9721080" cy="122899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 память жива, жизнь продолжается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C:\Users\Наташенька\Desktop\100MEDIA\IMAG4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130"/>
            <a:ext cx="3745314" cy="2239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шенька\Desktop\фото из  вк\3Um0nYXxF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82986"/>
            <a:ext cx="2435079" cy="324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Наташенька\Desktop\100MEDIA\IMAG4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59" y="3356992"/>
            <a:ext cx="3888432" cy="2325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аташенька\Desktop\фото из  вк\fggzfBEokC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1" y="4129758"/>
            <a:ext cx="3482870" cy="261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Наташенька\Desktop\фото из  вк\iLqRgeQGv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44" y="2890620"/>
            <a:ext cx="1858707" cy="2478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Наташенька\Desktop\100MEDIA\IMAG43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13" y="863773"/>
            <a:ext cx="3566954" cy="213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опыта профессиональной деятельности  в контексте  ФГОС НОО</vt:lpstr>
      <vt:lpstr>Презентация PowerPoint</vt:lpstr>
      <vt:lpstr>Проектная деятельность</vt:lpstr>
      <vt:lpstr>Защита проектов</vt:lpstr>
      <vt:lpstr>Мы дружим с библиотекой</vt:lpstr>
      <vt:lpstr>Наши экскурсии</vt:lpstr>
      <vt:lpstr> Наши экскурсии  Эрмитаж</vt:lpstr>
      <vt:lpstr>Мы и спорт</vt:lpstr>
      <vt:lpstr>Пока память жива, жизнь продолжается.</vt:lpstr>
      <vt:lpstr>Отдых и творчество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Наташенька</dc:creator>
  <cp:lastModifiedBy>Наташенька</cp:lastModifiedBy>
  <cp:revision>36</cp:revision>
  <dcterms:created xsi:type="dcterms:W3CDTF">2018-05-12T12:19:36Z</dcterms:created>
  <dcterms:modified xsi:type="dcterms:W3CDTF">2018-05-14T18:30:14Z</dcterms:modified>
</cp:coreProperties>
</file>