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61" r:id="rId5"/>
    <p:sldId id="260" r:id="rId6"/>
    <p:sldId id="262" r:id="rId7"/>
    <p:sldId id="263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5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4682" y="2032166"/>
            <a:ext cx="802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Строим воздушные замки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476672"/>
            <a:ext cx="5657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29996" y="515109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Составила :Учитель начальных классов Юрцева Наталия Геннадиевна.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94164" y="2946823"/>
            <a:ext cx="7205987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 extrusionH="57150"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 </a:t>
            </a:r>
            <a:r>
              <a:rPr lang="ru-RU" sz="28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стихотворениям </a:t>
            </a:r>
            <a:endParaRPr lang="ru-RU" sz="28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Е.А</a:t>
            </a:r>
            <a:r>
              <a:rPr lang="ru-RU" sz="28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Баратынского « Чудный град…», А.А. Фета « Воздушный город</a:t>
            </a:r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»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286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ричудливый хор</a:t>
            </a:r>
          </a:p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олотых куполов</a:t>
            </a:r>
          </a:p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елый город</a:t>
            </a:r>
          </a:p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озовом небе</a:t>
            </a:r>
          </a:p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емной землей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эпитеты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снувшей землей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ород плывет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олицетворение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5219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хор  облаков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ряд  куполов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метафора    сравнение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3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емная земля - белый  город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 воздушный- крыльев нет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контраст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99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2675467"/>
            <a:ext cx="9144000" cy="3450696"/>
          </a:xfrm>
        </p:spPr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Что значит читать выразительно?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Назвать фамилию автора, название стихотворения.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Безошибочность чтения.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Правильно подобрать интонацию, силу голоса, темп.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Выделить ключевые слова. Выдержать паузы.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3.Передать смысл, идею произведения, чувства.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передать свое отношение к тому, что читаешь.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ыразительное чтение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36912"/>
            <a:ext cx="8064896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20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Обязательное – выучить стихотворение  А.А. Фета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Написать стихотворение, миниатюру-  по теме урока.( мечты, фантазия, облака)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омашнее задание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76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Всего и надо, что вчитаться, - боже мой,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Всего и дела, что помедлить над строкою.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 пролистнуть нетерпеливою рукою,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 задержаться, прочитать и перечесть.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Юрий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Левитанский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03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408712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Цель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Познакомить учащихся со стихотворениями Е.А. Баратынского « Чудный град…»А. А. Фета «Воздушный город» .Создать для учащихся ситуацию полноценного восприятия стихотворного текста, учить находить и анализировать  поэтические образы.</a:t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Предметные результаты: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эмоционально и осознанно воспринимать стихотворное произведение; анализировать текст стихотворения, находить элементарные средства художественной выразительности; отвечать на вопросы по содержанию, соотносить, впечатления со своим жизненным опытом; осознавать прочитанное и услышанное; выразительно читать стихотворения.</a:t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Личностные действия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заинтересованное отношение к литературному чтению, внутренняя мотивация обращения к книге, в том числе и с учебными и познавательными мотивами; интерес к различным видам художественной деятельности (декламация).</a:t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Регулятивные действия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строить устное высказывание с учетом учебной задачи</a:t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Познавательные действия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полно и адекватно воспринимать художественный текст; устанавливать аналогии между произведениями разных авторов</a:t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Коммуникативные действия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выражать свои мысли в устной форме, строить монологи и участвовать в диалоге; учитывать позицию собеседника, учитывать настроение других людей, их эмоции от восприятия произведения.</a:t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Формы работы на уроке – фронтальная, парная.</a:t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Тип урока –  актуализации знаний и умений</a:t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00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kontorakuka.ru/countries/europe/lithuania/gif/shi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248" y="188640"/>
            <a:ext cx="4392488" cy="65081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 descr="Ð¶Ð¸Ð²Ð¾Ð¿Ð¸ÑÑ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3096344" cy="44245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4" name="Прямоугольник 3"/>
          <p:cNvSpPr/>
          <p:nvPr/>
        </p:nvSpPr>
        <p:spPr>
          <a:xfrm>
            <a:off x="203767" y="544522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Микалоюс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Чюрлёнис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( 1875-1911г.г.) 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08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Тема.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Фантазия, мечта.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69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rusmuseumvrm.ru/data/collections/engraving/shevale_f_portret_eabaratinskogo_per_pol__vt_tret_xix_v_gr_28571/3331_mainfoto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571" y="132229"/>
            <a:ext cx="4097733" cy="524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5870" y="5517232"/>
            <a:ext cx="5063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Евгений  Абрамович Баратынский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1800-1844г.г.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204864"/>
            <a:ext cx="8280920" cy="3450696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Знать и уметь.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Читать вдумчиво.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Знать изобразительно выразительные средства.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3.Понимать то, что хотел сказать автор.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Уметь читать выразительно.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7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3450696"/>
          </a:xfrm>
        </p:spPr>
        <p:txBody>
          <a:bodyPr>
            <a:normAutofit fontScale="25000" lnSpcReduction="20000"/>
          </a:bodyPr>
          <a:lstStyle/>
          <a:p>
            <a:r>
              <a:rPr lang="ru-RU" sz="11200" b="1" u="sng" dirty="0" smtClean="0">
                <a:latin typeface="Times New Roman" pitchFamily="18" charset="0"/>
                <a:cs typeface="Times New Roman" pitchFamily="18" charset="0"/>
              </a:rPr>
              <a:t>Метафора</a:t>
            </a:r>
            <a:r>
              <a:rPr lang="ru-RU" sz="11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скрытое сравнение, в основе которого лежит переносное значение </a:t>
            </a:r>
            <a:r>
              <a:rPr lang="ru-RU" sz="1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слова.</a:t>
            </a:r>
          </a:p>
          <a:p>
            <a:r>
              <a:rPr lang="ru-RU" sz="11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Олицетворение</a:t>
            </a:r>
            <a:r>
              <a:rPr lang="ru-RU" sz="1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сопоставление предмета, явления с человеком, </a:t>
            </a:r>
            <a:r>
              <a:rPr lang="ru-RU" sz="1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животным, приписывание </a:t>
            </a:r>
            <a:r>
              <a:rPr lang="ru-RU" sz="1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свойств и признаков одушевлённых предметов </a:t>
            </a:r>
            <a:r>
              <a:rPr lang="ru-RU" sz="1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неодушевлённым.  </a:t>
            </a:r>
          </a:p>
          <a:p>
            <a:r>
              <a:rPr lang="ru-RU" sz="11200" b="1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Эпитет </a:t>
            </a:r>
            <a:r>
              <a:rPr lang="ru-RU" sz="11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1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это яркое образное определение</a:t>
            </a:r>
            <a:endParaRPr lang="ru-RU" sz="11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прибавляемое </a:t>
            </a:r>
            <a:r>
              <a:rPr lang="ru-RU" sz="11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к названию предмета для большей художественной </a:t>
            </a:r>
            <a:r>
              <a:rPr lang="ru-RU" sz="11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выразительности. </a:t>
            </a:r>
          </a:p>
          <a:p>
            <a:r>
              <a:rPr lang="ru-RU" sz="11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Сравнение </a:t>
            </a:r>
            <a:r>
              <a:rPr lang="ru-RU" sz="1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сопоставление одного предмета, явления с </a:t>
            </a:r>
            <a:r>
              <a:rPr lang="ru-RU" sz="1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другим, уподобление </a:t>
            </a:r>
            <a:r>
              <a:rPr lang="ru-RU" sz="1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одного предмета или явления другому по какому-либо общему для них признаку. </a:t>
            </a:r>
          </a:p>
          <a:p>
            <a:endParaRPr lang="ru-RU" sz="5900" b="1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Задание. Карточка №1.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84784"/>
            <a:ext cx="9144000" cy="5373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03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Минутка релаксации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80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ÐÐ¾ÑÑ-Ð»Ð¸ÑÐ¸Ðº ÐÑÐ°Ð½Ð°ÑÐ¸Ð¹ Ð¤ÐµÑ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9" r="19736"/>
          <a:stretch/>
        </p:blipFill>
        <p:spPr bwMode="auto">
          <a:xfrm>
            <a:off x="2636168" y="457199"/>
            <a:ext cx="3888432" cy="4143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43808" y="5088994"/>
            <a:ext cx="4384534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Афана́сий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Афана́сьевич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Фет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1880   1892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4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119</TotalTime>
  <Words>255</Words>
  <Application>Microsoft Office PowerPoint</Application>
  <PresentationFormat>Экран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Презентация PowerPoint</vt:lpstr>
      <vt:lpstr>Цель. Познакомить учащихся со стихотворениями Е.А. Баратынского « Чудный град…»А. А. Фета «Воздушный город» .Создать для учащихся ситуацию полноценного восприятия стихотворного текста, учить находить и анализировать  поэтические образы. Предметные результаты: эмоционально и осознанно воспринимать стихотворное произведение; анализировать текст стихотворения, находить элементарные средства художественной выразительности; отвечать на вопросы по содержанию, соотносить, впечатления со своим жизненным опытом; осознавать прочитанное и услышанное; выразительно читать стихотворения. Личностные действия: заинтересованное отношение к литературному чтению, внутренняя мотивация обращения к книге, в том числе и с учебными и познавательными мотивами; интерес к различным видам художественной деятельности (декламация). Регулятивные действия: строить устное высказывание с учетом учебной задачи Познавательные действия: полно и адекватно воспринимать художественный текст; устанавливать аналогии между произведениями разных авторов Коммуникативные действия: выражать свои мысли в устной форме, строить монологи и участвовать в диалоге; учитывать позицию собеседника, учитывать настроение других людей, их эмоции от восприятия произведения. Формы работы на уроке – фронтальная, парная. Тип урока –  актуализации знаний и умений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Задание. Карточка №1.</vt:lpstr>
      <vt:lpstr>Презентация PowerPoint</vt:lpstr>
      <vt:lpstr>Презентация PowerPoint</vt:lpstr>
      <vt:lpstr>эпитеты</vt:lpstr>
      <vt:lpstr>олицетворение</vt:lpstr>
      <vt:lpstr>метафора    сравнение</vt:lpstr>
      <vt:lpstr>контраст</vt:lpstr>
      <vt:lpstr>выразительное чтение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Наташенька</dc:creator>
  <cp:lastModifiedBy>Наташенька</cp:lastModifiedBy>
  <cp:revision>14</cp:revision>
  <dcterms:created xsi:type="dcterms:W3CDTF">2018-05-12T21:21:59Z</dcterms:created>
  <dcterms:modified xsi:type="dcterms:W3CDTF">2018-11-22T21:03:10Z</dcterms:modified>
</cp:coreProperties>
</file>